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5" r:id="rId5"/>
    <p:sldId id="264" r:id="rId6"/>
    <p:sldId id="261" r:id="rId7"/>
    <p:sldId id="262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0D18ED"/>
    <a:srgbClr val="F9F8F5"/>
    <a:srgbClr val="EB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96E4-8559-4631-8C7C-81F1B5C4CEB0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C898-6142-4D1C-92D1-EB6FF5896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Μαθαίνω το πληκτρολόγιο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πληκτρολόγηση έχρωμ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71612"/>
            <a:ext cx="8858280" cy="436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" name="54 - Θέση περιεχομένου" descr="πληκτρολόγηση1.png"/>
          <p:cNvPicPr>
            <a:picLocks noGrp="1" noChangeAspect="1"/>
          </p:cNvPicPr>
          <p:nvPr>
            <p:ph idx="1"/>
          </p:nvPr>
        </p:nvPicPr>
        <p:blipFill>
          <a:blip r:embed="rId2"/>
          <a:srcRect r="1909"/>
          <a:stretch>
            <a:fillRect/>
          </a:stretch>
        </p:blipFill>
        <p:spPr>
          <a:xfrm>
            <a:off x="285720" y="1785926"/>
            <a:ext cx="8072494" cy="4285899"/>
          </a:xfrm>
        </p:spPr>
      </p:pic>
      <p:sp>
        <p:nvSpPr>
          <p:cNvPr id="66" name="65 - TextBox"/>
          <p:cNvSpPr txBox="1"/>
          <p:nvPr/>
        </p:nvSpPr>
        <p:spPr>
          <a:xfrm>
            <a:off x="135729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</a:t>
            </a:r>
            <a:endParaRPr lang="el-GR" sz="3200" dirty="0"/>
          </a:p>
        </p:txBody>
      </p:sp>
      <p:sp>
        <p:nvSpPr>
          <p:cNvPr id="67" name="66 - TextBox"/>
          <p:cNvSpPr txBox="1"/>
          <p:nvPr/>
        </p:nvSpPr>
        <p:spPr>
          <a:xfrm>
            <a:off x="185735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σ</a:t>
            </a:r>
            <a:endParaRPr lang="el-GR" sz="3200" dirty="0"/>
          </a:p>
        </p:txBody>
      </p:sp>
      <p:sp>
        <p:nvSpPr>
          <p:cNvPr id="68" name="67 - TextBox"/>
          <p:cNvSpPr txBox="1"/>
          <p:nvPr/>
        </p:nvSpPr>
        <p:spPr>
          <a:xfrm>
            <a:off x="242886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δ</a:t>
            </a:r>
            <a:endParaRPr lang="el-GR" sz="3200" dirty="0"/>
          </a:p>
        </p:txBody>
      </p:sp>
      <p:sp>
        <p:nvSpPr>
          <p:cNvPr id="69" name="68 - TextBox"/>
          <p:cNvSpPr txBox="1"/>
          <p:nvPr/>
        </p:nvSpPr>
        <p:spPr>
          <a:xfrm>
            <a:off x="292892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φ</a:t>
            </a:r>
          </a:p>
        </p:txBody>
      </p:sp>
      <p:sp>
        <p:nvSpPr>
          <p:cNvPr id="70" name="69 - TextBox"/>
          <p:cNvSpPr txBox="1"/>
          <p:nvPr/>
        </p:nvSpPr>
        <p:spPr>
          <a:xfrm>
            <a:off x="4572000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ξ</a:t>
            </a:r>
            <a:endParaRPr lang="el-GR" sz="3200" dirty="0"/>
          </a:p>
        </p:txBody>
      </p:sp>
      <p:sp>
        <p:nvSpPr>
          <p:cNvPr id="71" name="70 - TextBox"/>
          <p:cNvSpPr txBox="1"/>
          <p:nvPr/>
        </p:nvSpPr>
        <p:spPr>
          <a:xfrm>
            <a:off x="5143504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</a:t>
            </a:r>
            <a:endParaRPr lang="el-GR" sz="3200" dirty="0"/>
          </a:p>
        </p:txBody>
      </p:sp>
      <p:sp>
        <p:nvSpPr>
          <p:cNvPr id="72" name="71 - TextBox"/>
          <p:cNvSpPr txBox="1"/>
          <p:nvPr/>
        </p:nvSpPr>
        <p:spPr>
          <a:xfrm>
            <a:off x="5715008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λ</a:t>
            </a:r>
            <a:endParaRPr lang="el-GR" sz="3200" dirty="0"/>
          </a:p>
        </p:txBody>
      </p:sp>
      <p:sp>
        <p:nvSpPr>
          <p:cNvPr id="73" name="72 - TextBox"/>
          <p:cNvSpPr txBox="1"/>
          <p:nvPr/>
        </p:nvSpPr>
        <p:spPr>
          <a:xfrm>
            <a:off x="6286512" y="307181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‘</a:t>
            </a:r>
            <a:endParaRPr lang="el-GR" sz="3200" dirty="0"/>
          </a:p>
        </p:txBody>
      </p:sp>
      <p:sp>
        <p:nvSpPr>
          <p:cNvPr id="74" name="73 - TextBox"/>
          <p:cNvSpPr txBox="1"/>
          <p:nvPr/>
        </p:nvSpPr>
        <p:spPr>
          <a:xfrm>
            <a:off x="3500430" y="429952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κενό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Φξ φξ φξ φξ φξ φξ</a:t>
            </a:r>
          </a:p>
          <a:p>
            <a:r>
              <a:rPr lang="el-GR" dirty="0" smtClean="0"/>
              <a:t>Δκ δκ δκ δκ δκ δκ</a:t>
            </a:r>
          </a:p>
          <a:p>
            <a:r>
              <a:rPr lang="el-GR" dirty="0" smtClean="0"/>
              <a:t>Σλ σλ σλ σλ σλ σλ </a:t>
            </a:r>
          </a:p>
          <a:p>
            <a:r>
              <a:rPr lang="el-GR" dirty="0" smtClean="0"/>
              <a:t>Ά ά ά ά ά ά ά ά ά</a:t>
            </a:r>
          </a:p>
          <a:p>
            <a:r>
              <a:rPr lang="el-GR" dirty="0" smtClean="0"/>
              <a:t>Άλλα σάλα δάδα φάκα σκάλα κλάδα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" name="54 - Θέση περιεχομένου" descr="πληκτρολόγηση1.png"/>
          <p:cNvPicPr>
            <a:picLocks noGrp="1" noChangeAspect="1"/>
          </p:cNvPicPr>
          <p:nvPr>
            <p:ph idx="1"/>
          </p:nvPr>
        </p:nvPicPr>
        <p:blipFill>
          <a:blip r:embed="rId2"/>
          <a:srcRect r="1909"/>
          <a:stretch>
            <a:fillRect/>
          </a:stretch>
        </p:blipFill>
        <p:spPr>
          <a:xfrm>
            <a:off x="285720" y="1785926"/>
            <a:ext cx="8072494" cy="4285899"/>
          </a:xfrm>
        </p:spPr>
      </p:pic>
      <p:sp>
        <p:nvSpPr>
          <p:cNvPr id="66" name="65 - TextBox"/>
          <p:cNvSpPr txBox="1"/>
          <p:nvPr/>
        </p:nvSpPr>
        <p:spPr>
          <a:xfrm>
            <a:off x="135729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</a:t>
            </a:r>
            <a:endParaRPr lang="el-GR" sz="3200" dirty="0"/>
          </a:p>
        </p:txBody>
      </p:sp>
      <p:sp>
        <p:nvSpPr>
          <p:cNvPr id="67" name="66 - TextBox"/>
          <p:cNvSpPr txBox="1"/>
          <p:nvPr/>
        </p:nvSpPr>
        <p:spPr>
          <a:xfrm>
            <a:off x="185735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σ</a:t>
            </a:r>
            <a:endParaRPr lang="el-GR" sz="3200" dirty="0"/>
          </a:p>
        </p:txBody>
      </p:sp>
      <p:sp>
        <p:nvSpPr>
          <p:cNvPr id="68" name="67 - TextBox"/>
          <p:cNvSpPr txBox="1"/>
          <p:nvPr/>
        </p:nvSpPr>
        <p:spPr>
          <a:xfrm>
            <a:off x="242886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δ</a:t>
            </a:r>
            <a:endParaRPr lang="el-GR" sz="3200" dirty="0"/>
          </a:p>
        </p:txBody>
      </p:sp>
      <p:sp>
        <p:nvSpPr>
          <p:cNvPr id="69" name="68 - TextBox"/>
          <p:cNvSpPr txBox="1"/>
          <p:nvPr/>
        </p:nvSpPr>
        <p:spPr>
          <a:xfrm>
            <a:off x="292892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γ</a:t>
            </a:r>
            <a:endParaRPr lang="el-GR" sz="3200" dirty="0"/>
          </a:p>
        </p:txBody>
      </p:sp>
      <p:sp>
        <p:nvSpPr>
          <p:cNvPr id="70" name="69 - TextBox"/>
          <p:cNvSpPr txBox="1"/>
          <p:nvPr/>
        </p:nvSpPr>
        <p:spPr>
          <a:xfrm>
            <a:off x="4572000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η</a:t>
            </a:r>
            <a:endParaRPr lang="el-GR" sz="3200" dirty="0"/>
          </a:p>
        </p:txBody>
      </p:sp>
      <p:sp>
        <p:nvSpPr>
          <p:cNvPr id="71" name="70 - TextBox"/>
          <p:cNvSpPr txBox="1"/>
          <p:nvPr/>
        </p:nvSpPr>
        <p:spPr>
          <a:xfrm>
            <a:off x="5143504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</a:t>
            </a:r>
            <a:endParaRPr lang="el-GR" sz="3200" dirty="0"/>
          </a:p>
        </p:txBody>
      </p:sp>
      <p:sp>
        <p:nvSpPr>
          <p:cNvPr id="72" name="71 - TextBox"/>
          <p:cNvSpPr txBox="1"/>
          <p:nvPr/>
        </p:nvSpPr>
        <p:spPr>
          <a:xfrm>
            <a:off x="5715008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λ</a:t>
            </a:r>
            <a:endParaRPr lang="el-GR" sz="3200" dirty="0"/>
          </a:p>
        </p:txBody>
      </p:sp>
      <p:sp>
        <p:nvSpPr>
          <p:cNvPr id="73" name="72 - TextBox"/>
          <p:cNvSpPr txBox="1"/>
          <p:nvPr/>
        </p:nvSpPr>
        <p:spPr>
          <a:xfrm>
            <a:off x="6286512" y="307181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‘</a:t>
            </a:r>
            <a:endParaRPr lang="el-GR" sz="3200" dirty="0"/>
          </a:p>
        </p:txBody>
      </p:sp>
      <p:sp>
        <p:nvSpPr>
          <p:cNvPr id="74" name="73 - TextBox"/>
          <p:cNvSpPr txBox="1"/>
          <p:nvPr/>
        </p:nvSpPr>
        <p:spPr>
          <a:xfrm>
            <a:off x="3500430" y="429952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κενό</a:t>
            </a:r>
            <a:endParaRPr lang="el-GR" sz="32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4214810" y="314324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3214678" y="3214686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Φγφ φγφ φγφ φγφ</a:t>
            </a:r>
          </a:p>
          <a:p>
            <a:r>
              <a:rPr lang="el-GR" dirty="0" smtClean="0"/>
              <a:t>Ξηξ ξηξ ξηξ ξηξ ξηξ</a:t>
            </a:r>
          </a:p>
          <a:p>
            <a:r>
              <a:rPr lang="el-GR" dirty="0" smtClean="0"/>
              <a:t>Γφηξ γφηξ γφηξ γφηξ</a:t>
            </a:r>
          </a:p>
          <a:p>
            <a:r>
              <a:rPr lang="el-GR" dirty="0" smtClean="0"/>
              <a:t>Ασδφγηξκλ ασδφγηξκλ</a:t>
            </a:r>
          </a:p>
          <a:p>
            <a:r>
              <a:rPr lang="el-GR" dirty="0" smtClean="0"/>
              <a:t>Κακή καλή δάση κλήση άλλη σκάφη φακή άσκηση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54 - Θέση περιεχομένου" descr="πληκτρολόγηση1.png"/>
          <p:cNvPicPr>
            <a:picLocks noChangeAspect="1"/>
          </p:cNvPicPr>
          <p:nvPr/>
        </p:nvPicPr>
        <p:blipFill>
          <a:blip r:embed="rId2"/>
          <a:srcRect r="1909"/>
          <a:stretch>
            <a:fillRect/>
          </a:stretch>
        </p:blipFill>
        <p:spPr>
          <a:xfrm>
            <a:off x="285720" y="1785926"/>
            <a:ext cx="8072494" cy="428589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35729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α</a:t>
            </a:r>
            <a:endParaRPr lang="el-GR" sz="3200" strike="sngStrike" dirty="0"/>
          </a:p>
        </p:txBody>
      </p:sp>
      <p:sp>
        <p:nvSpPr>
          <p:cNvPr id="6" name="5 - TextBox"/>
          <p:cNvSpPr txBox="1"/>
          <p:nvPr/>
        </p:nvSpPr>
        <p:spPr>
          <a:xfrm>
            <a:off x="185735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σ</a:t>
            </a:r>
            <a:endParaRPr lang="el-GR" sz="3200" strike="sngStrike" dirty="0"/>
          </a:p>
        </p:txBody>
      </p:sp>
      <p:sp>
        <p:nvSpPr>
          <p:cNvPr id="7" name="6 - TextBox"/>
          <p:cNvSpPr txBox="1"/>
          <p:nvPr/>
        </p:nvSpPr>
        <p:spPr>
          <a:xfrm>
            <a:off x="242886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δ</a:t>
            </a:r>
            <a:endParaRPr lang="el-GR" sz="3200" strike="sngStrike" dirty="0"/>
          </a:p>
        </p:txBody>
      </p:sp>
      <p:sp>
        <p:nvSpPr>
          <p:cNvPr id="8" name="7 - TextBox"/>
          <p:cNvSpPr txBox="1"/>
          <p:nvPr/>
        </p:nvSpPr>
        <p:spPr>
          <a:xfrm>
            <a:off x="292892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ρ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572000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θ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5143504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κ</a:t>
            </a:r>
            <a:endParaRPr lang="el-GR" sz="3200" strike="sngStrike" dirty="0"/>
          </a:p>
        </p:txBody>
      </p:sp>
      <p:sp>
        <p:nvSpPr>
          <p:cNvPr id="11" name="10 - TextBox"/>
          <p:cNvSpPr txBox="1"/>
          <p:nvPr/>
        </p:nvSpPr>
        <p:spPr>
          <a:xfrm>
            <a:off x="5715008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λ</a:t>
            </a:r>
            <a:endParaRPr lang="el-GR" sz="3200" strike="sngStrike" dirty="0"/>
          </a:p>
        </p:txBody>
      </p:sp>
      <p:sp>
        <p:nvSpPr>
          <p:cNvPr id="12" name="11 - TextBox"/>
          <p:cNvSpPr txBox="1"/>
          <p:nvPr/>
        </p:nvSpPr>
        <p:spPr>
          <a:xfrm>
            <a:off x="6286512" y="307181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‘</a:t>
            </a:r>
            <a:endParaRPr lang="el-GR" sz="3200" dirty="0"/>
          </a:p>
        </p:txBody>
      </p:sp>
      <p:sp>
        <p:nvSpPr>
          <p:cNvPr id="13" name="12 - TextBox"/>
          <p:cNvSpPr txBox="1"/>
          <p:nvPr/>
        </p:nvSpPr>
        <p:spPr>
          <a:xfrm>
            <a:off x="3500430" y="429952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κενό</a:t>
            </a:r>
            <a:endParaRPr lang="el-GR" sz="3200" dirty="0"/>
          </a:p>
        </p:txBody>
      </p:sp>
      <p:sp>
        <p:nvSpPr>
          <p:cNvPr id="14" name="13 - Έλλειψη"/>
          <p:cNvSpPr/>
          <p:nvPr/>
        </p:nvSpPr>
        <p:spPr>
          <a:xfrm>
            <a:off x="2857488" y="3643314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4643438" y="3714752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5400000" flipH="1" flipV="1">
            <a:off x="4464843" y="289321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2822563" y="296385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54 - Θέση περιεχομένου" descr="πληκτρολόγηση1.png"/>
          <p:cNvPicPr>
            <a:picLocks noChangeAspect="1"/>
          </p:cNvPicPr>
          <p:nvPr/>
        </p:nvPicPr>
        <p:blipFill>
          <a:blip r:embed="rId2"/>
          <a:srcRect r="1909"/>
          <a:stretch>
            <a:fillRect/>
          </a:stretch>
        </p:blipFill>
        <p:spPr>
          <a:xfrm>
            <a:off x="285720" y="1785926"/>
            <a:ext cx="8072494" cy="428589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35729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α</a:t>
            </a:r>
            <a:endParaRPr lang="el-GR" sz="3200" strike="sngStrike" dirty="0"/>
          </a:p>
        </p:txBody>
      </p:sp>
      <p:sp>
        <p:nvSpPr>
          <p:cNvPr id="6" name="5 - TextBox"/>
          <p:cNvSpPr txBox="1"/>
          <p:nvPr/>
        </p:nvSpPr>
        <p:spPr>
          <a:xfrm>
            <a:off x="185735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σ</a:t>
            </a:r>
            <a:endParaRPr lang="el-GR" sz="3200" strike="sngStrike" dirty="0"/>
          </a:p>
        </p:txBody>
      </p:sp>
      <p:sp>
        <p:nvSpPr>
          <p:cNvPr id="7" name="6 - TextBox"/>
          <p:cNvSpPr txBox="1"/>
          <p:nvPr/>
        </p:nvSpPr>
        <p:spPr>
          <a:xfrm>
            <a:off x="2428860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δ</a:t>
            </a:r>
            <a:endParaRPr lang="el-GR" sz="3200" strike="sngStrike" dirty="0"/>
          </a:p>
        </p:txBody>
      </p:sp>
      <p:sp>
        <p:nvSpPr>
          <p:cNvPr id="8" name="7 - TextBox"/>
          <p:cNvSpPr txBox="1"/>
          <p:nvPr/>
        </p:nvSpPr>
        <p:spPr>
          <a:xfrm>
            <a:off x="2928926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τ</a:t>
            </a:r>
            <a:endParaRPr lang="el-GR" sz="3200" dirty="0"/>
          </a:p>
        </p:txBody>
      </p:sp>
      <p:sp>
        <p:nvSpPr>
          <p:cNvPr id="9" name="8 - TextBox"/>
          <p:cNvSpPr txBox="1"/>
          <p:nvPr/>
        </p:nvSpPr>
        <p:spPr>
          <a:xfrm>
            <a:off x="4572000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υ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5143504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κ</a:t>
            </a:r>
            <a:endParaRPr lang="el-GR" sz="3200" strike="sngStrike" dirty="0"/>
          </a:p>
        </p:txBody>
      </p:sp>
      <p:sp>
        <p:nvSpPr>
          <p:cNvPr id="11" name="10 - TextBox"/>
          <p:cNvSpPr txBox="1"/>
          <p:nvPr/>
        </p:nvSpPr>
        <p:spPr>
          <a:xfrm>
            <a:off x="5715008" y="298710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trike="sngStrike" dirty="0" smtClean="0"/>
              <a:t>λ</a:t>
            </a:r>
            <a:endParaRPr lang="el-GR" sz="3200" strike="sngStrike" dirty="0"/>
          </a:p>
        </p:txBody>
      </p:sp>
      <p:sp>
        <p:nvSpPr>
          <p:cNvPr id="12" name="11 - TextBox"/>
          <p:cNvSpPr txBox="1"/>
          <p:nvPr/>
        </p:nvSpPr>
        <p:spPr>
          <a:xfrm>
            <a:off x="6286512" y="307181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‘</a:t>
            </a:r>
            <a:endParaRPr lang="el-GR" sz="3200" dirty="0"/>
          </a:p>
        </p:txBody>
      </p:sp>
      <p:sp>
        <p:nvSpPr>
          <p:cNvPr id="13" name="12 - TextBox"/>
          <p:cNvSpPr txBox="1"/>
          <p:nvPr/>
        </p:nvSpPr>
        <p:spPr>
          <a:xfrm>
            <a:off x="3500430" y="429952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κενό</a:t>
            </a:r>
            <a:endParaRPr lang="el-GR" sz="3200" dirty="0"/>
          </a:p>
        </p:txBody>
      </p:sp>
      <p:sp>
        <p:nvSpPr>
          <p:cNvPr id="14" name="13 - Έλλειψη"/>
          <p:cNvSpPr/>
          <p:nvPr/>
        </p:nvSpPr>
        <p:spPr>
          <a:xfrm>
            <a:off x="2857488" y="3643314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4643438" y="3714752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0800000">
            <a:off x="4214810" y="2714620"/>
            <a:ext cx="427834" cy="357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3000364" y="278605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πληκτρολόγηση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2222"/>
            <a:ext cx="8229600" cy="446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c654888d1034d541f23c7ae8ec2024ca8ff2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101</Words>
  <Application>Microsoft Office PowerPoint</Application>
  <PresentationFormat>Προβολή στην οθόνη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Μαθαίνω το πληκτρολόγιο</vt:lpstr>
      <vt:lpstr>Διαφάνεια 2</vt:lpstr>
      <vt:lpstr>Ασκήσεις</vt:lpstr>
      <vt:lpstr>Διαφάνεια 4</vt:lpstr>
      <vt:lpstr>Ασκήσεις</vt:lpstr>
      <vt:lpstr>Διαφάνεια 6</vt:lpstr>
      <vt:lpstr>Διαφάνεια 7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Κεφαλά Σοφία</dc:creator>
  <cp:lastModifiedBy>Κεφαλά Σοφία</cp:lastModifiedBy>
  <cp:revision>23</cp:revision>
  <dcterms:created xsi:type="dcterms:W3CDTF">2015-09-07T06:11:39Z</dcterms:created>
  <dcterms:modified xsi:type="dcterms:W3CDTF">2015-09-21T18:42:53Z</dcterms:modified>
</cp:coreProperties>
</file>